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2" r:id="rId7"/>
  </p:sldIdLst>
  <p:sldSz cx="6858000" cy="9144000" type="letter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47" d="100"/>
          <a:sy n="147" d="100"/>
        </p:scale>
        <p:origin x="-992" y="123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65960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13001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069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56483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01230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78088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09817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68967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99294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81740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61703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9671E-5BEB-294E-B6E8-828507E76A55}" type="datetimeFigureOut">
              <a:rPr lang="es-ES" smtClean="0"/>
              <a:t>25/12/16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287F-66D0-CB4B-BE0A-FF797CD5569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969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36057"/>
            <a:ext cx="6858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27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71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67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71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010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71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361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71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071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perfil de usuario y reporte de us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71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994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Macintosh PowerPoint</Application>
  <PresentationFormat>Carta (216 x 279 mm)</PresentationFormat>
  <Paragraphs>0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7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 Kurata</dc:creator>
  <cp:lastModifiedBy>Mari Kurata</cp:lastModifiedBy>
  <cp:revision>6</cp:revision>
  <dcterms:created xsi:type="dcterms:W3CDTF">2016-12-26T02:52:44Z</dcterms:created>
  <dcterms:modified xsi:type="dcterms:W3CDTF">2016-12-26T03:46:13Z</dcterms:modified>
</cp:coreProperties>
</file>

<file path=docProps/thumbnail.jpeg>
</file>